
<file path=[Content_Types].xml><?xml version="1.0" encoding="utf-8"?>
<Types xmlns="http://schemas.openxmlformats.org/package/2006/content-types">
  <Default Extension="emf" ContentType="image/x-em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1663" r:id="rId2"/>
    <p:sldId id="1660" r:id="rId3"/>
    <p:sldId id="1528" r:id="rId4"/>
    <p:sldId id="1664" r:id="rId5"/>
    <p:sldId id="1670" r:id="rId6"/>
    <p:sldId id="1530" r:id="rId7"/>
    <p:sldId id="1671" r:id="rId8"/>
    <p:sldId id="167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2D3732-EB3E-44FF-A263-BF90306E3D7D}" v="36" dt="2019-05-16T20:32:00.12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7" autoAdjust="0"/>
    <p:restoredTop sz="75349" autoAdjust="0"/>
  </p:normalViewPr>
  <p:slideViewPr>
    <p:cSldViewPr snapToGrid="0">
      <p:cViewPr varScale="1">
        <p:scale>
          <a:sx n="88" d="100"/>
          <a:sy n="88" d="100"/>
        </p:scale>
        <p:origin x="183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 Warnken" userId="ef0c5650-a73f-44e4-beee-6b57789863b5" providerId="ADAL" clId="{172D3732-EB3E-44FF-A263-BF90306E3D7D}"/>
    <pc:docChg chg="undo custSel mod addSld delSld modSld">
      <pc:chgData name="Jon Warnken" userId="ef0c5650-a73f-44e4-beee-6b57789863b5" providerId="ADAL" clId="{172D3732-EB3E-44FF-A263-BF90306E3D7D}" dt="2019-05-16T20:33:58.750" v="496" actId="20577"/>
      <pc:docMkLst>
        <pc:docMk/>
      </pc:docMkLst>
      <pc:sldChg chg="addSp delSp modSp add modAnim">
        <pc:chgData name="Jon Warnken" userId="ef0c5650-a73f-44e4-beee-6b57789863b5" providerId="ADAL" clId="{172D3732-EB3E-44FF-A263-BF90306E3D7D}" dt="2019-05-16T19:24:53.353" v="4" actId="1076"/>
        <pc:sldMkLst>
          <pc:docMk/>
          <pc:sldMk cId="242452099" sldId="1528"/>
        </pc:sldMkLst>
        <pc:spChg chg="del">
          <ac:chgData name="Jon Warnken" userId="ef0c5650-a73f-44e4-beee-6b57789863b5" providerId="ADAL" clId="{172D3732-EB3E-44FF-A263-BF90306E3D7D}" dt="2019-05-16T19:24:27.392" v="2" actId="478"/>
          <ac:spMkLst>
            <pc:docMk/>
            <pc:sldMk cId="242452099" sldId="1528"/>
            <ac:spMk id="4" creationId="{00000000-0000-0000-0000-000000000000}"/>
          </ac:spMkLst>
        </pc:spChg>
        <pc:spChg chg="add mod">
          <ac:chgData name="Jon Warnken" userId="ef0c5650-a73f-44e4-beee-6b57789863b5" providerId="ADAL" clId="{172D3732-EB3E-44FF-A263-BF90306E3D7D}" dt="2019-05-16T19:24:53.353" v="4" actId="1076"/>
          <ac:spMkLst>
            <pc:docMk/>
            <pc:sldMk cId="242452099" sldId="1528"/>
            <ac:spMk id="5" creationId="{F25AA9D8-2731-47F6-8A24-C7834052D5D7}"/>
          </ac:spMkLst>
        </pc:spChg>
        <pc:picChg chg="add mod">
          <ac:chgData name="Jon Warnken" userId="ef0c5650-a73f-44e4-beee-6b57789863b5" providerId="ADAL" clId="{172D3732-EB3E-44FF-A263-BF90306E3D7D}" dt="2019-05-16T19:24:14.643" v="1"/>
          <ac:picMkLst>
            <pc:docMk/>
            <pc:sldMk cId="242452099" sldId="1528"/>
            <ac:picMk id="2" creationId="{19C57E60-AB78-407F-BEEF-6C3F450C707B}"/>
          </ac:picMkLst>
        </pc:picChg>
      </pc:sldChg>
      <pc:sldChg chg="modSp add">
        <pc:chgData name="Jon Warnken" userId="ef0c5650-a73f-44e4-beee-6b57789863b5" providerId="ADAL" clId="{172D3732-EB3E-44FF-A263-BF90306E3D7D}" dt="2019-05-16T20:07:37.432" v="357" actId="27636"/>
        <pc:sldMkLst>
          <pc:docMk/>
          <pc:sldMk cId="1041029672" sldId="1530"/>
        </pc:sldMkLst>
        <pc:spChg chg="mod">
          <ac:chgData name="Jon Warnken" userId="ef0c5650-a73f-44e4-beee-6b57789863b5" providerId="ADAL" clId="{172D3732-EB3E-44FF-A263-BF90306E3D7D}" dt="2019-05-16T20:06:21.461" v="341" actId="20577"/>
          <ac:spMkLst>
            <pc:docMk/>
            <pc:sldMk cId="1041029672" sldId="1530"/>
            <ac:spMk id="4" creationId="{00000000-0000-0000-0000-000000000000}"/>
          </ac:spMkLst>
        </pc:spChg>
        <pc:spChg chg="mod">
          <ac:chgData name="Jon Warnken" userId="ef0c5650-a73f-44e4-beee-6b57789863b5" providerId="ADAL" clId="{172D3732-EB3E-44FF-A263-BF90306E3D7D}" dt="2019-05-16T20:07:37.432" v="357" actId="27636"/>
          <ac:spMkLst>
            <pc:docMk/>
            <pc:sldMk cId="1041029672" sldId="1530"/>
            <ac:spMk id="5" creationId="{00000000-0000-0000-0000-000000000000}"/>
          </ac:spMkLst>
        </pc:spChg>
      </pc:sldChg>
      <pc:sldChg chg="addSp modSp add modAnim">
        <pc:chgData name="Jon Warnken" userId="ef0c5650-a73f-44e4-beee-6b57789863b5" providerId="ADAL" clId="{172D3732-EB3E-44FF-A263-BF90306E3D7D}" dt="2019-05-16T19:25:55.209" v="12"/>
        <pc:sldMkLst>
          <pc:docMk/>
          <pc:sldMk cId="3776427185" sldId="1664"/>
        </pc:sldMkLst>
        <pc:spChg chg="mod">
          <ac:chgData name="Jon Warnken" userId="ef0c5650-a73f-44e4-beee-6b57789863b5" providerId="ADAL" clId="{172D3732-EB3E-44FF-A263-BF90306E3D7D}" dt="2019-05-16T19:25:40.968" v="11" actId="1076"/>
          <ac:spMkLst>
            <pc:docMk/>
            <pc:sldMk cId="3776427185" sldId="1664"/>
            <ac:spMk id="4" creationId="{00000000-0000-0000-0000-000000000000}"/>
          </ac:spMkLst>
        </pc:spChg>
        <pc:picChg chg="add mod">
          <ac:chgData name="Jon Warnken" userId="ef0c5650-a73f-44e4-beee-6b57789863b5" providerId="ADAL" clId="{172D3732-EB3E-44FF-A263-BF90306E3D7D}" dt="2019-05-16T19:25:55.209" v="12"/>
          <ac:picMkLst>
            <pc:docMk/>
            <pc:sldMk cId="3776427185" sldId="1664"/>
            <ac:picMk id="2" creationId="{BD261508-93BE-4376-973F-9D33529C5A6C}"/>
          </ac:picMkLst>
        </pc:picChg>
      </pc:sldChg>
      <pc:sldChg chg="modSp add">
        <pc:chgData name="Jon Warnken" userId="ef0c5650-a73f-44e4-beee-6b57789863b5" providerId="ADAL" clId="{172D3732-EB3E-44FF-A263-BF90306E3D7D}" dt="2019-05-16T20:04:24.857" v="260" actId="255"/>
        <pc:sldMkLst>
          <pc:docMk/>
          <pc:sldMk cId="1793706927" sldId="1670"/>
        </pc:sldMkLst>
        <pc:spChg chg="mod">
          <ac:chgData name="Jon Warnken" userId="ef0c5650-a73f-44e4-beee-6b57789863b5" providerId="ADAL" clId="{172D3732-EB3E-44FF-A263-BF90306E3D7D}" dt="2019-05-16T20:04:24.857" v="260" actId="255"/>
          <ac:spMkLst>
            <pc:docMk/>
            <pc:sldMk cId="1793706927" sldId="1670"/>
            <ac:spMk id="6" creationId="{00000000-0000-0000-0000-000000000000}"/>
          </ac:spMkLst>
        </pc:spChg>
        <pc:spChg chg="mod">
          <ac:chgData name="Jon Warnken" userId="ef0c5650-a73f-44e4-beee-6b57789863b5" providerId="ADAL" clId="{172D3732-EB3E-44FF-A263-BF90306E3D7D}" dt="2019-05-16T19:38:48.582" v="40" actId="20577"/>
          <ac:spMkLst>
            <pc:docMk/>
            <pc:sldMk cId="1793706927" sldId="1670"/>
            <ac:spMk id="17" creationId="{00000000-0000-0000-0000-000000000000}"/>
          </ac:spMkLst>
        </pc:spChg>
      </pc:sldChg>
      <pc:sldChg chg="addSp delSp modSp add mod setBg">
        <pc:chgData name="Jon Warnken" userId="ef0c5650-a73f-44e4-beee-6b57789863b5" providerId="ADAL" clId="{172D3732-EB3E-44FF-A263-BF90306E3D7D}" dt="2019-05-16T20:32:13.736" v="495" actId="26606"/>
        <pc:sldMkLst>
          <pc:docMk/>
          <pc:sldMk cId="513437139" sldId="1671"/>
        </pc:sldMkLst>
        <pc:spChg chg="del mod">
          <ac:chgData name="Jon Warnken" userId="ef0c5650-a73f-44e4-beee-6b57789863b5" providerId="ADAL" clId="{172D3732-EB3E-44FF-A263-BF90306E3D7D}" dt="2019-05-16T20:31:04.803" v="488" actId="478"/>
          <ac:spMkLst>
            <pc:docMk/>
            <pc:sldMk cId="513437139" sldId="1671"/>
            <ac:spMk id="6" creationId="{00000000-0000-0000-0000-000000000000}"/>
          </ac:spMkLst>
        </pc:spChg>
        <pc:spChg chg="mod">
          <ac:chgData name="Jon Warnken" userId="ef0c5650-a73f-44e4-beee-6b57789863b5" providerId="ADAL" clId="{172D3732-EB3E-44FF-A263-BF90306E3D7D}" dt="2019-05-16T20:32:13.736" v="495" actId="26606"/>
          <ac:spMkLst>
            <pc:docMk/>
            <pc:sldMk cId="513437139" sldId="1671"/>
            <ac:spMk id="17" creationId="{00000000-0000-0000-0000-000000000000}"/>
          </ac:spMkLst>
        </pc:spChg>
        <pc:spChg chg="add">
          <ac:chgData name="Jon Warnken" userId="ef0c5650-a73f-44e4-beee-6b57789863b5" providerId="ADAL" clId="{172D3732-EB3E-44FF-A263-BF90306E3D7D}" dt="2019-05-16T20:32:13.736" v="495" actId="26606"/>
          <ac:spMkLst>
            <pc:docMk/>
            <pc:sldMk cId="513437139" sldId="1671"/>
            <ac:spMk id="22" creationId="{823AC064-BC96-4F32-8AE1-B2FD38754823}"/>
          </ac:spMkLst>
        </pc:spChg>
        <pc:graphicFrameChg chg="add del mod modGraphic">
          <ac:chgData name="Jon Warnken" userId="ef0c5650-a73f-44e4-beee-6b57789863b5" providerId="ADAL" clId="{172D3732-EB3E-44FF-A263-BF90306E3D7D}" dt="2019-05-16T20:31:56.128" v="493" actId="478"/>
          <ac:graphicFrameMkLst>
            <pc:docMk/>
            <pc:sldMk cId="513437139" sldId="1671"/>
            <ac:graphicFrameMk id="2" creationId="{98677F1B-4B6A-4018-A569-B2A181E7EB1A}"/>
          </ac:graphicFrameMkLst>
        </pc:graphicFrameChg>
        <pc:graphicFrameChg chg="add mod modGraphic">
          <ac:chgData name="Jon Warnken" userId="ef0c5650-a73f-44e4-beee-6b57789863b5" providerId="ADAL" clId="{172D3732-EB3E-44FF-A263-BF90306E3D7D}" dt="2019-05-16T20:32:13.736" v="495" actId="26606"/>
          <ac:graphicFrameMkLst>
            <pc:docMk/>
            <pc:sldMk cId="513437139" sldId="1671"/>
            <ac:graphicFrameMk id="3" creationId="{706D8429-F002-4FFC-B36A-ED7C49F327BB}"/>
          </ac:graphicFrameMkLst>
        </pc:graphicFrameChg>
        <pc:cxnChg chg="add">
          <ac:chgData name="Jon Warnken" userId="ef0c5650-a73f-44e4-beee-6b57789863b5" providerId="ADAL" clId="{172D3732-EB3E-44FF-A263-BF90306E3D7D}" dt="2019-05-16T20:32:13.736" v="495" actId="26606"/>
          <ac:cxnSpMkLst>
            <pc:docMk/>
            <pc:sldMk cId="513437139" sldId="1671"/>
            <ac:cxnSpMk id="24" creationId="{7E7C77BC-7138-40B1-A15B-20F57A494629}"/>
          </ac:cxnSpMkLst>
        </pc:cxnChg>
      </pc:sldChg>
      <pc:sldChg chg="add del">
        <pc:chgData name="Jon Warnken" userId="ef0c5650-a73f-44e4-beee-6b57789863b5" providerId="ADAL" clId="{172D3732-EB3E-44FF-A263-BF90306E3D7D}" dt="2019-05-16T20:06:30.709" v="343"/>
        <pc:sldMkLst>
          <pc:docMk/>
          <pc:sldMk cId="859901547" sldId="1671"/>
        </pc:sldMkLst>
      </pc:sldChg>
      <pc:sldChg chg="modSp add del">
        <pc:chgData name="Jon Warnken" userId="ef0c5650-a73f-44e4-beee-6b57789863b5" providerId="ADAL" clId="{172D3732-EB3E-44FF-A263-BF90306E3D7D}" dt="2019-05-16T19:39:58.686" v="86"/>
        <pc:sldMkLst>
          <pc:docMk/>
          <pc:sldMk cId="900543103" sldId="1671"/>
        </pc:sldMkLst>
        <pc:spChg chg="mod">
          <ac:chgData name="Jon Warnken" userId="ef0c5650-a73f-44e4-beee-6b57789863b5" providerId="ADAL" clId="{172D3732-EB3E-44FF-A263-BF90306E3D7D}" dt="2019-05-16T19:39:58.686" v="86"/>
          <ac:spMkLst>
            <pc:docMk/>
            <pc:sldMk cId="900543103" sldId="1671"/>
            <ac:spMk id="6" creationId="{00000000-0000-0000-0000-000000000000}"/>
          </ac:spMkLst>
        </pc:spChg>
      </pc:sldChg>
      <pc:sldChg chg="modSp add del">
        <pc:chgData name="Jon Warnken" userId="ef0c5650-a73f-44e4-beee-6b57789863b5" providerId="ADAL" clId="{172D3732-EB3E-44FF-A263-BF90306E3D7D}" dt="2019-05-16T19:40:03.962" v="90"/>
        <pc:sldMkLst>
          <pc:docMk/>
          <pc:sldMk cId="1404318433" sldId="1671"/>
        </pc:sldMkLst>
        <pc:spChg chg="mod">
          <ac:chgData name="Jon Warnken" userId="ef0c5650-a73f-44e4-beee-6b57789863b5" providerId="ADAL" clId="{172D3732-EB3E-44FF-A263-BF90306E3D7D}" dt="2019-05-16T19:40:03.962" v="90"/>
          <ac:spMkLst>
            <pc:docMk/>
            <pc:sldMk cId="1404318433" sldId="1671"/>
            <ac:spMk id="6" creationId="{00000000-0000-0000-0000-000000000000}"/>
          </ac:spMkLst>
        </pc:spChg>
      </pc:sldChg>
      <pc:sldChg chg="modSp add">
        <pc:chgData name="Jon Warnken" userId="ef0c5650-a73f-44e4-beee-6b57789863b5" providerId="ADAL" clId="{172D3732-EB3E-44FF-A263-BF90306E3D7D}" dt="2019-05-16T20:33:58.750" v="496" actId="20577"/>
        <pc:sldMkLst>
          <pc:docMk/>
          <pc:sldMk cId="4215480050" sldId="1672"/>
        </pc:sldMkLst>
        <pc:spChg chg="mod">
          <ac:chgData name="Jon Warnken" userId="ef0c5650-a73f-44e4-beee-6b57789863b5" providerId="ADAL" clId="{172D3732-EB3E-44FF-A263-BF90306E3D7D}" dt="2019-05-16T20:33:58.750" v="496" actId="20577"/>
          <ac:spMkLst>
            <pc:docMk/>
            <pc:sldMk cId="4215480050" sldId="1672"/>
            <ac:spMk id="6" creationId="{00000000-0000-0000-0000-000000000000}"/>
          </ac:spMkLst>
        </pc:spChg>
      </pc:sldChg>
    </pc:docChg>
  </pc:docChgLst>
</pc:chgInfo>
</file>

<file path=ppt/media/image2.jp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A15FC0-A277-4D7B-8CCC-3043A7D87A86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BFBBEB-754D-40E0-90B4-22A6C7161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037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microsoft.com/en-us/windows/security/threat-protection/windows-defender-application-guard/wd-app-guard-overview" TargetMode="External"/><Relationship Id="rId3" Type="http://schemas.openxmlformats.org/officeDocument/2006/relationships/hyperlink" Target="https://docs.microsoft.com/en-us/sccm/protect/deploy-use/endpoint-protection" TargetMode="External"/><Relationship Id="rId7" Type="http://schemas.openxmlformats.org/officeDocument/2006/relationships/hyperlink" Target="https://docs.microsoft.com/en-us/sccm/protect/deploy-use/windows-defender-advanced-threat-protection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docs.microsoft.com/en-us/sccm/protect/deploy-use/create-windows-firewall-policies" TargetMode="External"/><Relationship Id="rId5" Type="http://schemas.openxmlformats.org/officeDocument/2006/relationships/hyperlink" Target="https://docs.microsoft.com/en-us/windows/security/threat-protection/windows-defender-exploit-guard/windows-defender-exploit-guard" TargetMode="External"/><Relationship Id="rId4" Type="http://schemas.openxmlformats.org/officeDocument/2006/relationships/hyperlink" Target="https://docs.microsoft.com/en-us/sccm/protect/deploy-use/endpoint-antimalware-policies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21E5A7B-BB8D-4368-A182-109669521632}" type="datetime8">
              <a:rPr lang="en-US" smtClean="0"/>
              <a:t>5/16/2019 12:21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15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https://docs.microsoft.com/en-us/sccm/protect/deploy-use/endpoint-protection</a:t>
            </a:r>
            <a:endParaRPr lang="en-US" dirty="0">
              <a:hlinkClick r:id="rId4"/>
            </a:endParaRPr>
          </a:p>
          <a:p>
            <a:r>
              <a:rPr lang="en-US" dirty="0">
                <a:hlinkClick r:id="rId4"/>
              </a:rPr>
              <a:t>https://docs.microsoft.com/en-us/sccm/protect/deploy-use/endpoint-antimalware-policies</a:t>
            </a:r>
            <a:endParaRPr lang="en-US" dirty="0">
              <a:hlinkClick r:id="rId5"/>
            </a:endParaRPr>
          </a:p>
          <a:p>
            <a:r>
              <a:rPr lang="en-US" dirty="0">
                <a:hlinkClick r:id="rId6"/>
              </a:rPr>
              <a:t>https://docs.microsoft.com/en-us/sccm/protect/deploy-use/create-windows-firewall-policies</a:t>
            </a:r>
            <a:endParaRPr lang="en-US" dirty="0">
              <a:hlinkClick r:id="rId5"/>
            </a:endParaRPr>
          </a:p>
          <a:p>
            <a:r>
              <a:rPr lang="en-US" dirty="0">
                <a:hlinkClick r:id="rId7"/>
              </a:rPr>
              <a:t>https://docs.microsoft.com/en-us/sccm/protect/deploy-use/windows-defender-advanced-threat-protection</a:t>
            </a:r>
            <a:endParaRPr lang="en-US" dirty="0">
              <a:hlinkClick r:id="rId5"/>
            </a:endParaRPr>
          </a:p>
          <a:p>
            <a:r>
              <a:rPr lang="en-US" dirty="0">
                <a:hlinkClick r:id="rId5"/>
              </a:rPr>
              <a:t>https://docs.microsoft.com/en-us/windows/security/threat-protection/windows-defender-exploit-guard/windows-defender-exploit-guard</a:t>
            </a:r>
            <a:endParaRPr lang="en-US" dirty="0"/>
          </a:p>
          <a:p>
            <a:r>
              <a:rPr lang="en-US" dirty="0">
                <a:hlinkClick r:id="rId8"/>
              </a:rPr>
              <a:t>https://docs.microsoft.com/en-us/windows/security/threat-protection/windows-defender-application-guard/wd-app-guard-overview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72E0C910-0166-48E0-B8EF-5071277A02A8}" type="datetime8">
              <a:rPr lang="en-US" smtClean="0"/>
              <a:t>5/16/2019 2:44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0896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801BB6DB-292D-4F55-8FEB-A2186E983E2E}" type="datetime8">
              <a:rPr lang="en-US" smtClean="0"/>
              <a:t>5/16/2019 3:22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5212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801BB6DB-292D-4F55-8FEB-A2186E983E2E}" type="datetime8">
              <a:rPr lang="en-US" smtClean="0"/>
              <a:t>5/16/2019 3:25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5212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5/16/2019 4:00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5196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fld id="{D44C3489-8257-4E60-994D-6A5CEE67ED71}" type="datetime8">
              <a:rPr lang="en-US" smtClean="0"/>
              <a:t>5/16/2019 4:07 PM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5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6237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72E0C910-0166-48E0-B8EF-5071277A02A8}" type="datetime8">
              <a:rPr lang="en-US" smtClean="0"/>
              <a:t>5/16/2019 4:20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0896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72E0C910-0166-48E0-B8EF-5071277A02A8}" type="datetime8">
              <a:rPr lang="en-US" smtClean="0"/>
              <a:t>5/16/2019 4:30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963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4FFAF-0D99-4177-B925-23FD91102D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FB4378-5F60-49B0-879F-1E7D0886AA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FCBCBE-1888-4C6A-BE18-343CD6F97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DFA3D-1FCF-4FD4-BC84-2AB902813D46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65F43-58CC-46CB-A640-EC6DC592C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C00E7-E3E6-4BF3-9788-CBE111B62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F175-16EC-497D-80D9-E0E068182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234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36433-1731-446F-A6A2-EB60B706C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E49805-F3F8-44C9-8E39-118DFD5309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FA6EC4-B72C-40EA-A1CE-782830A2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DFA3D-1FCF-4FD4-BC84-2AB902813D46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7B557-940F-4F89-B578-EF5286F4C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FD157B-4281-481B-96C0-D5B9CF785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F175-16EC-497D-80D9-E0E068182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385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4B9FD7-CE4F-443F-9ED4-0A730F54F2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50B3DC-EA84-4C86-8A5F-5CE81D3D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ECC482-D13E-495E-981B-186014578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DFA3D-1FCF-4FD4-BC84-2AB902813D46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D925F9-4631-4ED3-A3E2-DA1CCD7FC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6FE9E7-A16F-4AF6-B8F8-BDA74AE56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F175-16EC-497D-80D9-E0E068182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9319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8934" y="2542903"/>
            <a:ext cx="3932767" cy="978729"/>
          </a:xfrm>
        </p:spPr>
        <p:txBody>
          <a:bodyPr wrap="square" anchor="b" anchorCtr="0">
            <a:spAutoFit/>
          </a:bodyPr>
          <a:lstStyle>
            <a:lvl1pPr>
              <a:defRPr sz="3200"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78934" y="3962403"/>
            <a:ext cx="3932767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FF25DCC4-D693-4FD5-B1B5-03FC4ED4EC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778934" y="585788"/>
            <a:ext cx="1821660" cy="292608"/>
          </a:xfrm>
          <a:prstGeom prst="rect">
            <a:avLst/>
          </a:prstGeom>
        </p:spPr>
      </p:pic>
      <p:pic>
        <p:nvPicPr>
          <p:cNvPr id="28" name="Picture 27" descr="Woman wearing HoloLens headset&#10;" title="Microsoft brand photo">
            <a:extLst>
              <a:ext uri="{FF2B5EF4-FFF2-40B4-BE49-F238E27FC236}">
                <a16:creationId xmlns:a16="http://schemas.microsoft.com/office/drawing/2014/main" id="{F797A35A-D94C-4980-9C2E-5CB97C0F92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487" r="7180"/>
          <a:stretch/>
        </p:blipFill>
        <p:spPr>
          <a:xfrm>
            <a:off x="5486400" y="0"/>
            <a:ext cx="6705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1670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2592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19">
          <p15:clr>
            <a:srgbClr val="5ACBF0"/>
          </p15:clr>
        </p15:guide>
        <p15:guide id="7" pos="2226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78933" y="1434372"/>
            <a:ext cx="10632019" cy="1844608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594" indent="0">
              <a:buNone/>
              <a:defRPr/>
            </a:lvl2pPr>
            <a:lvl3pPr marL="457189" indent="0">
              <a:buNone/>
              <a:defRPr/>
            </a:lvl3pPr>
            <a:lvl4pPr marL="685783" indent="0">
              <a:buNone/>
              <a:defRPr/>
            </a:lvl4pPr>
            <a:lvl5pPr marL="914377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7980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300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78933" y="3035809"/>
            <a:ext cx="8950283" cy="498598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1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34872839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598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78934" y="1435499"/>
            <a:ext cx="10632015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93498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300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78933" y="1436692"/>
            <a:ext cx="10632019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45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592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42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71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56663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E6E98-9130-4398-B8E7-BFC4CC910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9102D6-567E-4EB7-84A2-A6D9A69708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438B5-67F8-40AC-A769-30CD95317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DFA3D-1FCF-4FD4-BC84-2AB902813D46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353B5-906B-44B0-AA51-9B5151D27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7D6239-899D-453A-A626-A234F8538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F175-16EC-497D-80D9-E0E068182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735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DD22F-8792-4DBE-AA1C-A5AA02E32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723BA6-CE7D-49B5-83D6-AE9AE2C271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9DAC4A-A986-4E9A-B51D-32EAA2352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DFA3D-1FCF-4FD4-BC84-2AB902813D46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819180-0D4A-4FD8-93A5-DA2BDE2AD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91CE93-2658-4D79-A284-2832321DE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F175-16EC-497D-80D9-E0E068182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60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F24F6-5D34-4458-9277-8AF39A0DB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61B04-55CF-4BD0-9A0B-D797E93B38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C24065-311A-4D96-9C01-C1C8041246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3FB773-BF8C-4182-9D61-9F34829BD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DFA3D-1FCF-4FD4-BC84-2AB902813D46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140381-C8C5-42B5-B1ED-FE7BA087C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3CD04-047A-495B-9B30-CA297E47E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F175-16EC-497D-80D9-E0E068182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809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C24B2-B6DB-46BD-9DBC-8DCBFE85A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2554CB-E25F-4BB6-84DD-F99CFEBBC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2390FF-4F49-49A3-9EAE-C81E0F3496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996EA3-7739-4AA6-ABCC-DC754961A5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A37C34-0255-4CEF-BA09-370538651E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CD3FB0-D5A1-4D78-B7B0-6D83B4ADC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DFA3D-1FCF-4FD4-BC84-2AB902813D46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C1C93B-4B41-4B45-AFF1-E91F19D6D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003FBA-3EB9-4226-A5C7-360337065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F175-16EC-497D-80D9-E0E068182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539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A2098-ABC2-4DEE-86F6-9D0847D51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FF5327-4E84-4742-835B-A84048779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DFA3D-1FCF-4FD4-BC84-2AB902813D46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0EE27B-C73D-45C7-B7A3-5C263C0B0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7598AD-9AC0-4AED-B76F-954138D87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F175-16EC-497D-80D9-E0E068182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51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68FDF8-03AF-403C-BF3D-1B9D2231A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DFA3D-1FCF-4FD4-BC84-2AB902813D46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2ADFFB-5227-4579-82D8-D7C962592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F087EB-DFE1-4810-801C-C3D462758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F175-16EC-497D-80D9-E0E068182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115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05CDA-F831-42E0-A177-C28D9BD23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03245-6ECF-481C-A7B6-FD148ED940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74A6A2-5EF6-4EEC-963D-2C67CEBB4B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4A14E1-B618-49B2-95E8-423D7B3AA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DFA3D-1FCF-4FD4-BC84-2AB902813D46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B555F7-E064-4EE9-A90C-59297B39B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04D93F-C1D4-4BC7-8EA1-910A2FECD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F175-16EC-497D-80D9-E0E068182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747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B238A-6313-4809-B166-A030FAAE5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2669EC-9F79-4E02-ACD5-D52610D33F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EBBF38-5204-435B-A9DF-DEEA11DB3E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79EF10-9945-4DE7-AA8D-73E970899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DFA3D-1FCF-4FD4-BC84-2AB902813D46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C0EBF2-9683-41F1-8BA6-E8E6ABC65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A4F0BA-A83D-4DEA-AD95-418C84841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F175-16EC-497D-80D9-E0E068182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883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82588F-2040-443F-A4FA-EF70F4D40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03A3F-5429-4C09-8207-C01A3DCAD8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DB661E-7FF1-4A34-A277-B8F336927E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ADFA3D-1FCF-4FD4-BC84-2AB902813D46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582E1-32E0-4828-BB5D-F864F40C99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1CFD6-26EC-486C-AD20-064F6F94AA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67F175-16EC-497D-80D9-E0E068182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153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tso.org/feature-settings-check-potentially-unwanted-application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5" Type="http://schemas.openxmlformats.org/officeDocument/2006/relationships/hyperlink" Target="http://2016.eicar.org/86-0-Intended-use.html" TargetMode="External"/><Relationship Id="rId4" Type="http://schemas.openxmlformats.org/officeDocument/2006/relationships/hyperlink" Target="https://aka.ms/ioavtest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windows/security/threat-protection/windows-defender-antivirus/command-line-arguments-windows-defender-antiviru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78934" y="2986101"/>
            <a:ext cx="3932767" cy="535531"/>
          </a:xfrm>
        </p:spPr>
        <p:txBody>
          <a:bodyPr/>
          <a:lstStyle/>
          <a:p>
            <a:r>
              <a:rPr lang="en-US" dirty="0"/>
              <a:t>Endpoint Protection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778934" y="3962403"/>
            <a:ext cx="3932767" cy="553998"/>
          </a:xfrm>
        </p:spPr>
        <p:txBody>
          <a:bodyPr/>
          <a:lstStyle/>
          <a:p>
            <a:r>
              <a:rPr lang="en-US" dirty="0"/>
              <a:t>System Management User Group</a:t>
            </a:r>
          </a:p>
          <a:p>
            <a:r>
              <a:rPr lang="en-US" dirty="0"/>
              <a:t>Jon Warnken</a:t>
            </a:r>
          </a:p>
        </p:txBody>
      </p:sp>
    </p:spTree>
    <p:extLst>
      <p:ext uri="{BB962C8B-B14F-4D97-AF65-F5344CB8AC3E}">
        <p14:creationId xmlns:p14="http://schemas.microsoft.com/office/powerpoint/2010/main" val="233661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Endpoint Protection 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35993" y="1690688"/>
            <a:ext cx="7974014" cy="2544286"/>
          </a:xfrm>
        </p:spPr>
        <p:txBody>
          <a:bodyPr/>
          <a:lstStyle/>
          <a:p>
            <a:r>
              <a:rPr lang="en-US" dirty="0"/>
              <a:t>Antimalware</a:t>
            </a:r>
          </a:p>
          <a:p>
            <a:r>
              <a:rPr lang="en-US" dirty="0"/>
              <a:t>Windows Defender Firewall</a:t>
            </a:r>
          </a:p>
          <a:p>
            <a:r>
              <a:rPr lang="en-US" dirty="0"/>
              <a:t>Windows Defender ATP Polices</a:t>
            </a:r>
          </a:p>
          <a:p>
            <a:r>
              <a:rPr lang="en-US" dirty="0"/>
              <a:t>Windows Defender Exploit Guard</a:t>
            </a:r>
          </a:p>
          <a:p>
            <a:r>
              <a:rPr lang="en-US" dirty="0"/>
              <a:t>Windows Defender Application Guard</a:t>
            </a:r>
          </a:p>
        </p:txBody>
      </p:sp>
    </p:spTree>
    <p:extLst>
      <p:ext uri="{BB962C8B-B14F-4D97-AF65-F5344CB8AC3E}">
        <p14:creationId xmlns:p14="http://schemas.microsoft.com/office/powerpoint/2010/main" val="395772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dd_EP_Role">
            <a:hlinkClick r:id="" action="ppaction://media"/>
            <a:extLst>
              <a:ext uri="{FF2B5EF4-FFF2-40B4-BE49-F238E27FC236}">
                <a16:creationId xmlns:a16="http://schemas.microsoft.com/office/drawing/2014/main" id="{19C57E60-AB78-407F-BEEF-6C3F450C70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81350" y="857250"/>
            <a:ext cx="5829300" cy="51435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25AA9D8-2731-47F6-8A24-C7834052D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243" y="277585"/>
            <a:ext cx="8929116" cy="49729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52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8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29947" y="287166"/>
            <a:ext cx="8950283" cy="49859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Import_n_EnableEPClient">
            <a:hlinkClick r:id="" action="ppaction://media"/>
            <a:extLst>
              <a:ext uri="{FF2B5EF4-FFF2-40B4-BE49-F238E27FC236}">
                <a16:creationId xmlns:a16="http://schemas.microsoft.com/office/drawing/2014/main" id="{BD261508-93BE-4376-973F-9D33529C5A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90750" y="866775"/>
            <a:ext cx="7810500" cy="512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427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4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your configuration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74059" y="1604228"/>
            <a:ext cx="7974011" cy="4611515"/>
          </a:xfrm>
        </p:spPr>
        <p:txBody>
          <a:bodyPr>
            <a:noAutofit/>
          </a:bodyPr>
          <a:lstStyle/>
          <a:p>
            <a:r>
              <a:rPr lang="en-US" sz="1200" dirty="0"/>
              <a:t>Potentially Unwanted Applications</a:t>
            </a:r>
          </a:p>
          <a:p>
            <a:pPr lvl="1"/>
            <a:r>
              <a:rPr lang="en-US" sz="1200" dirty="0">
                <a:hlinkClick r:id="rId3"/>
              </a:rPr>
              <a:t>https://www.amtso.org/feature-settings-check-potentially-unwanted-applications/</a:t>
            </a:r>
            <a:endParaRPr lang="en-US" sz="1200" dirty="0"/>
          </a:p>
          <a:p>
            <a:r>
              <a:rPr lang="en-US" sz="1200" dirty="0"/>
              <a:t>Cloud Protection (Smart Screen)</a:t>
            </a:r>
          </a:p>
          <a:p>
            <a:pPr lvl="1"/>
            <a:r>
              <a:rPr lang="en-US" sz="1200" dirty="0">
                <a:hlinkClick r:id="rId4"/>
              </a:rPr>
              <a:t>https://aka.ms/ioavtest</a:t>
            </a:r>
            <a:r>
              <a:rPr lang="en-US" sz="1200" dirty="0"/>
              <a:t> </a:t>
            </a:r>
          </a:p>
          <a:p>
            <a:r>
              <a:rPr lang="en-US" sz="1200" dirty="0"/>
              <a:t>Antimalware</a:t>
            </a:r>
          </a:p>
          <a:p>
            <a:pPr lvl="1"/>
            <a:r>
              <a:rPr lang="en-US" sz="1200" dirty="0"/>
              <a:t>Create a file with the text - X5O!P%@AP[4\PZX54(P^)7CC)7}$EICAR-STANDARD-ANTIVIRUS-TEST-FILE!$H+H* </a:t>
            </a:r>
          </a:p>
          <a:p>
            <a:pPr lvl="2"/>
            <a:r>
              <a:rPr lang="en-US" sz="1000" dirty="0"/>
              <a:t>Change to a executable extension to test i.e. </a:t>
            </a:r>
            <a:r>
              <a:rPr lang="en-US" sz="1000" dirty="0" err="1"/>
              <a:t>test,bat</a:t>
            </a:r>
            <a:endParaRPr lang="en-US" sz="1000" dirty="0"/>
          </a:p>
          <a:p>
            <a:pPr lvl="1"/>
            <a:r>
              <a:rPr lang="en-US" sz="1200" dirty="0">
                <a:hlinkClick r:id="rId5"/>
              </a:rPr>
              <a:t>http://2016.eicar.org/86-0-Intended-use.html</a:t>
            </a:r>
            <a:endParaRPr lang="en-US" sz="1200" dirty="0"/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9370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Queries for at risk systems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778933" y="1436692"/>
            <a:ext cx="10632019" cy="5127394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-- Systems at risk</a:t>
            </a:r>
          </a:p>
          <a:p>
            <a:r>
              <a:rPr lang="en-US" dirty="0"/>
              <a:t>select SMS_R_SYSTEM.ResourceID,SMS_R_SYSTEM.ResourceType,SMS_R_SYSTEM.Name,SMS_R_SYSTEM.SMSUniqueIdentifier,SMS_R_SYSTEM.ResourceDomainORWorkgroup,SMS_R_SYSTEM.Client </a:t>
            </a:r>
          </a:p>
          <a:p>
            <a:r>
              <a:rPr lang="en-US" dirty="0"/>
              <a:t>from </a:t>
            </a:r>
            <a:r>
              <a:rPr lang="en-US" dirty="0" err="1"/>
              <a:t>SMS_R_System</a:t>
            </a:r>
            <a:r>
              <a:rPr lang="en-US" dirty="0"/>
              <a:t> </a:t>
            </a:r>
          </a:p>
          <a:p>
            <a:r>
              <a:rPr lang="en-US" dirty="0"/>
              <a:t>inner join </a:t>
            </a:r>
            <a:r>
              <a:rPr lang="en-US" dirty="0" err="1"/>
              <a:t>SMS_G_System_EndpointProtectionStatus</a:t>
            </a:r>
            <a:r>
              <a:rPr lang="en-US" dirty="0"/>
              <a:t> on </a:t>
            </a:r>
            <a:r>
              <a:rPr lang="en-US" dirty="0" err="1"/>
              <a:t>SMS_G_System_EndpointProtectionStatus.ResourceID</a:t>
            </a:r>
            <a:r>
              <a:rPr lang="en-US" dirty="0"/>
              <a:t> = </a:t>
            </a:r>
            <a:r>
              <a:rPr lang="en-US" dirty="0" err="1"/>
              <a:t>SMS_R_System.ResourceId</a:t>
            </a:r>
            <a:r>
              <a:rPr lang="en-US" dirty="0"/>
              <a:t> </a:t>
            </a:r>
          </a:p>
          <a:p>
            <a:r>
              <a:rPr lang="en-US" dirty="0"/>
              <a:t>where </a:t>
            </a:r>
            <a:r>
              <a:rPr lang="en-US" dirty="0" err="1"/>
              <a:t>SMS_G_System_EndpointProtectionStatus.AtRisk</a:t>
            </a:r>
            <a:r>
              <a:rPr lang="en-US" dirty="0"/>
              <a:t> = 1</a:t>
            </a:r>
          </a:p>
          <a:p>
            <a:endParaRPr lang="en-US" dirty="0"/>
          </a:p>
          <a:p>
            <a:r>
              <a:rPr lang="en-US" dirty="0"/>
              <a:t>-- Older than 7 days </a:t>
            </a:r>
          </a:p>
          <a:p>
            <a:r>
              <a:rPr lang="en-US" dirty="0"/>
              <a:t>select SMS_R_SYSTEM.ResourceID,SMS_R_SYSTEM.ResourceType,SMS_R_SYSTEM.Name,SMS_R_SYSTEM.SMSUniqueIdentifier,SMS_R_SYSTEM.ResourceDomainORWorkgroup,SMS_R_SYSTEM.Client </a:t>
            </a:r>
          </a:p>
          <a:p>
            <a:r>
              <a:rPr lang="en-US" dirty="0"/>
              <a:t>from </a:t>
            </a:r>
            <a:r>
              <a:rPr lang="en-US" dirty="0" err="1"/>
              <a:t>SMS_R_System</a:t>
            </a:r>
            <a:r>
              <a:rPr lang="en-US" dirty="0"/>
              <a:t> </a:t>
            </a:r>
          </a:p>
          <a:p>
            <a:r>
              <a:rPr lang="en-US" dirty="0"/>
              <a:t>inner join </a:t>
            </a:r>
            <a:r>
              <a:rPr lang="en-US" dirty="0" err="1"/>
              <a:t>SMS_G_System_EndpointProtectionStatus</a:t>
            </a:r>
            <a:r>
              <a:rPr lang="en-US" dirty="0"/>
              <a:t> on </a:t>
            </a:r>
            <a:r>
              <a:rPr lang="en-US" dirty="0" err="1"/>
              <a:t>SMS_G_System_EndpointProtectionStatus.ResourceID</a:t>
            </a:r>
            <a:r>
              <a:rPr lang="en-US" dirty="0"/>
              <a:t> = </a:t>
            </a:r>
            <a:r>
              <a:rPr lang="en-US" dirty="0" err="1"/>
              <a:t>SMS_R_System.ResourceId</a:t>
            </a:r>
            <a:r>
              <a:rPr lang="en-US" dirty="0"/>
              <a:t> </a:t>
            </a:r>
          </a:p>
          <a:p>
            <a:r>
              <a:rPr lang="en-US" dirty="0"/>
              <a:t>where SMS_G_System_EndpointProtectionStatus.SignatureOlderThan7Days = 1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029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Logs Logs Logs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06D8429-F002-4FFC-B36A-ED7C49F327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5536725"/>
              </p:ext>
            </p:extLst>
          </p:nvPr>
        </p:nvGraphicFramePr>
        <p:xfrm>
          <a:off x="558924" y="2509911"/>
          <a:ext cx="11019055" cy="3997641"/>
        </p:xfrm>
        <a:graphic>
          <a:graphicData uri="http://schemas.openxmlformats.org/drawingml/2006/table">
            <a:tbl>
              <a:tblPr/>
              <a:tblGrid>
                <a:gridCol w="2850452">
                  <a:extLst>
                    <a:ext uri="{9D8B030D-6E8A-4147-A177-3AD203B41FA5}">
                      <a16:colId xmlns:a16="http://schemas.microsoft.com/office/drawing/2014/main" val="2428627298"/>
                    </a:ext>
                  </a:extLst>
                </a:gridCol>
                <a:gridCol w="4057824">
                  <a:extLst>
                    <a:ext uri="{9D8B030D-6E8A-4147-A177-3AD203B41FA5}">
                      <a16:colId xmlns:a16="http://schemas.microsoft.com/office/drawing/2014/main" val="2702630363"/>
                    </a:ext>
                  </a:extLst>
                </a:gridCol>
                <a:gridCol w="4110779">
                  <a:extLst>
                    <a:ext uri="{9D8B030D-6E8A-4147-A177-3AD203B41FA5}">
                      <a16:colId xmlns:a16="http://schemas.microsoft.com/office/drawing/2014/main" val="2927015675"/>
                    </a:ext>
                  </a:extLst>
                </a:gridCol>
              </a:tblGrid>
              <a:tr h="220036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Endpoint Protection Log File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A0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Description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A0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Log File Location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A0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6901352"/>
                  </a:ext>
                </a:extLst>
              </a:tr>
              <a:tr h="539658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EPCtrlMgr.log</a:t>
                      </a: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Records details about the synchronization of malware threat information from the Endpoint Protection role server into the Configuration Manager database.</a:t>
                      </a: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Site system server hosting the role.</a:t>
                      </a:r>
                    </a:p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C:\Program Files\Microsoft Configuration Manager\Logs</a:t>
                      </a: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0506129"/>
                  </a:ext>
                </a:extLst>
              </a:tr>
              <a:tr h="379847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EPMgr.log</a:t>
                      </a: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Records the status of</a:t>
                      </a:r>
                      <a:b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Endpoint Protection site</a:t>
                      </a: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Site system server hosting the role.</a:t>
                      </a:r>
                    </a:p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C:\Program Files\Microsoft Configuration Manager\Logs</a:t>
                      </a: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7780822"/>
                  </a:ext>
                </a:extLst>
              </a:tr>
              <a:tr h="699469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EPSetup.log</a:t>
                      </a: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Provides information about</a:t>
                      </a:r>
                      <a:b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the installation of the</a:t>
                      </a:r>
                      <a:b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Endpoint Protection site</a:t>
                      </a:r>
                      <a:b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system role.</a:t>
                      </a: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Site system server hosting the role.</a:t>
                      </a:r>
                    </a:p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C:\Program Files\Microsoft Configuration Manager\Logs</a:t>
                      </a: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9979279"/>
                  </a:ext>
                </a:extLst>
              </a:tr>
              <a:tr h="859279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EndpointProtectionAgent.log</a:t>
                      </a: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Records details about the</a:t>
                      </a:r>
                      <a:b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installation of the Endpoint</a:t>
                      </a:r>
                      <a:b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Protection client and the</a:t>
                      </a:r>
                      <a:b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application of anti-malware</a:t>
                      </a:r>
                      <a:b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policy to that client.</a:t>
                      </a: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Located on client machine. C:\Windows\CCM\Logs</a:t>
                      </a: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6771491"/>
                  </a:ext>
                </a:extLst>
              </a:tr>
              <a:tr h="379847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MPLog-XX.log</a:t>
                      </a: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Records Endpoint Protection activity on the client side.</a:t>
                      </a: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Located on client machine.</a:t>
                      </a:r>
                    </a:p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C:\ProgramData\Microsoft\Windows Defender\Support</a:t>
                      </a: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6850342"/>
                  </a:ext>
                </a:extLst>
              </a:tr>
              <a:tr h="379847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MPDetection-XX.log</a:t>
                      </a: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Records details about each case of malware detected on the system.</a:t>
                      </a: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Located on client machine.</a:t>
                      </a:r>
                    </a:p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C:\ProgramData\Microsoft\Windows Defender\Support</a:t>
                      </a: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2056716"/>
                  </a:ext>
                </a:extLst>
              </a:tr>
              <a:tr h="539658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NisLog.txt</a:t>
                      </a: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Records details about the Network Inspection System.</a:t>
                      </a: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Located on client machine.</a:t>
                      </a:r>
                    </a:p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C:\ProgramData\Microsoft\Windows Defender\Network Inspection System\Support</a:t>
                      </a:r>
                    </a:p>
                  </a:txBody>
                  <a:tcPr marL="27745" marR="27745" marT="19458" marB="19458" anchor="ctr">
                    <a:lnL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826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14371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3437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Troubleshooting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41400" y="1537786"/>
            <a:ext cx="10464800" cy="2083647"/>
          </a:xfrm>
        </p:spPr>
        <p:txBody>
          <a:bodyPr/>
          <a:lstStyle/>
          <a:p>
            <a:r>
              <a:rPr lang="en-US" dirty="0"/>
              <a:t>Command line</a:t>
            </a:r>
          </a:p>
          <a:p>
            <a:r>
              <a:rPr lang="en-US" dirty="0"/>
              <a:t>	</a:t>
            </a:r>
            <a:r>
              <a:rPr lang="en-US" sz="2000" i="1" dirty="0"/>
              <a:t>%</a:t>
            </a:r>
            <a:r>
              <a:rPr lang="en-US" sz="2000" i="1" dirty="0" err="1"/>
              <a:t>ProgramFiles</a:t>
            </a:r>
            <a:r>
              <a:rPr lang="en-US" sz="2000" i="1" dirty="0"/>
              <a:t>%\Windows Defender\MpCmdRun.exe</a:t>
            </a:r>
            <a:r>
              <a:rPr lang="en-US" dirty="0"/>
              <a:t>	</a:t>
            </a:r>
          </a:p>
          <a:p>
            <a:r>
              <a:rPr lang="en-US" dirty="0"/>
              <a:t>	</a:t>
            </a:r>
            <a:r>
              <a:rPr lang="en-US" sz="1600" dirty="0">
                <a:hlinkClick r:id="rId3"/>
              </a:rPr>
              <a:t>https://docs.microsoft.com/en-us/windows/security/threat-protection/windows-defender-antivirus/command-line-arguments-windows-defender-antivirus</a:t>
            </a:r>
            <a:endParaRPr lang="en-US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1548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857</Words>
  <Application>Microsoft Office PowerPoint</Application>
  <PresentationFormat>Widescreen</PresentationFormat>
  <Paragraphs>95</Paragraphs>
  <Slides>8</Slides>
  <Notes>8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Consolas</vt:lpstr>
      <vt:lpstr>Segoe UI</vt:lpstr>
      <vt:lpstr>Office Theme</vt:lpstr>
      <vt:lpstr>Endpoint Protection</vt:lpstr>
      <vt:lpstr>Endpoint Protection </vt:lpstr>
      <vt:lpstr>PowerPoint Presentation</vt:lpstr>
      <vt:lpstr>PowerPoint Presentation</vt:lpstr>
      <vt:lpstr>Testing your configuration</vt:lpstr>
      <vt:lpstr>SQL Queries for at risk systems</vt:lpstr>
      <vt:lpstr>Logs Logs Logs</vt:lpstr>
      <vt:lpstr>Troubleshooting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Endpoint Protection</dc:title>
  <dc:creator>Jon Warnken</dc:creator>
  <cp:lastModifiedBy>Jon Warnken</cp:lastModifiedBy>
  <cp:revision>1</cp:revision>
  <dcterms:created xsi:type="dcterms:W3CDTF">2019-05-16T20:32:13Z</dcterms:created>
  <dcterms:modified xsi:type="dcterms:W3CDTF">2019-05-16T20:34:08Z</dcterms:modified>
</cp:coreProperties>
</file>